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55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77BB1-3CA6-DE1F-0C23-81FC97C6B2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DE9D9B-BEFA-B3A6-8147-4EC8D2B1D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2D39E8-DBBC-94F6-44E4-F6726641A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D133-A22A-4E80-98BB-9B3316E09FAE}" type="datetimeFigureOut">
              <a:rPr lang="es-AR" smtClean="0"/>
              <a:t>1/12/2023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39EE96-B96A-5148-70D5-C11D361B4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BF9DC6-1326-9CF2-189C-CBBBCD4E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DF3-E6B0-4C22-9A5F-4E1E6E5C0F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095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C174D0-FA6E-8DF8-E094-8E013B30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E3DBE5-90C3-5C80-56D4-9F1424830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ECE07D-4E65-036A-C251-1F4296135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D133-A22A-4E80-98BB-9B3316E09FAE}" type="datetimeFigureOut">
              <a:rPr lang="es-AR" smtClean="0"/>
              <a:t>1/12/2023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D8CE21-DBF1-D802-0C2E-E0D098786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D54235-BBBA-53D8-DBC8-D91DFAF1A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DF3-E6B0-4C22-9A5F-4E1E6E5C0F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19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25E5900-260C-F723-00CD-4748FE5D59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93251A4-8860-8405-29E4-67C167A3D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82EBAE-3ADD-98E0-EF9F-CBE45C87D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D133-A22A-4E80-98BB-9B3316E09FAE}" type="datetimeFigureOut">
              <a:rPr lang="es-AR" smtClean="0"/>
              <a:t>1/12/2023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08D4A7-3F96-9319-ADC2-A6B8C3706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8014E0-1529-323E-27B9-2D8A2E2D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DF3-E6B0-4C22-9A5F-4E1E6E5C0F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9071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109508-3B27-FBC5-DE07-D7698E8BA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6B5B29-CD5A-8487-33B9-916C4715A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D30C77-DBD1-6F8B-9801-6293AC66F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D133-A22A-4E80-98BB-9B3316E09FAE}" type="datetimeFigureOut">
              <a:rPr lang="es-AR" smtClean="0"/>
              <a:t>1/12/2023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276A11-0DCE-53F3-7DE9-BA286B081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4734AD-6BF2-7232-E091-2F64AFE55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DF3-E6B0-4C22-9A5F-4E1E6E5C0F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56757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20577-8A62-5555-3476-2EB2B57FB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170F28-9E29-4959-1B30-95841AA30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23F17B-8B8E-08BC-AC8E-739BB0ADD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D133-A22A-4E80-98BB-9B3316E09FAE}" type="datetimeFigureOut">
              <a:rPr lang="es-AR" smtClean="0"/>
              <a:t>1/12/2023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6DFFC0-9DBA-2B37-F929-D7AF82B0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F50684-4902-FCFB-9DB1-6861DAFC0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DF3-E6B0-4C22-9A5F-4E1E6E5C0F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6670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097EF-CFBA-5DD5-DE48-06724520B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8B04E8-1A3B-EA78-F1DA-14DEF9EDA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7BCCC8-038A-8436-F748-4C660AD2C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127409F-95FE-A7C7-903F-39466986B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D133-A22A-4E80-98BB-9B3316E09FAE}" type="datetimeFigureOut">
              <a:rPr lang="es-AR" smtClean="0"/>
              <a:t>1/12/2023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4477DC-9FE7-E0BB-B7E2-23B22CB57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ABAF07-194A-A12B-F69D-C6490CCD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DF3-E6B0-4C22-9A5F-4E1E6E5C0F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5833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3731D-60F6-2FD5-11B9-B40EA90F8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EBFE0F-F95C-268C-8A24-55B4D7DF1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06EDE3E-C9F6-BE66-5A67-F9DB8DE9C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3CC8561-3208-D431-9D71-868D9F67F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397172-53F7-5789-C701-4D7FDBE920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C5492A-4530-9887-F07E-E5AD6B700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D133-A22A-4E80-98BB-9B3316E09FAE}" type="datetimeFigureOut">
              <a:rPr lang="es-AR" smtClean="0"/>
              <a:t>1/12/2023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5303D9-A009-12F0-C7D3-EC7F1F67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E65548-1CB4-CA73-E21E-6BB5AB2C2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DF3-E6B0-4C22-9A5F-4E1E6E5C0F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309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6913C-2D30-D2C5-EFD5-9BBC55B22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0C4385-2519-659C-B8B7-6BDF76968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D133-A22A-4E80-98BB-9B3316E09FAE}" type="datetimeFigureOut">
              <a:rPr lang="es-AR" smtClean="0"/>
              <a:t>1/12/2023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98732FF-A60D-7CBD-66E6-FD1BEEEB0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CFBCBD0-2791-23D9-C92D-5247A61CA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DF3-E6B0-4C22-9A5F-4E1E6E5C0F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185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F4C576A-8896-E115-5FC3-3F59AA72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D133-A22A-4E80-98BB-9B3316E09FAE}" type="datetimeFigureOut">
              <a:rPr lang="es-AR" smtClean="0"/>
              <a:t>1/12/2023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61E31AF-5FF0-2B37-2CFC-C074CF30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25BF20B-5D57-7444-D887-C206E8F8F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DF3-E6B0-4C22-9A5F-4E1E6E5C0F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816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81A05-E9FB-4682-F8C7-186015485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3D0954-5965-E647-50B0-F8D96E6D4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1D4ABB-43F1-3F29-7BF1-CDE4D1912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5C6A23-673C-E130-0AF8-576002A40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D133-A22A-4E80-98BB-9B3316E09FAE}" type="datetimeFigureOut">
              <a:rPr lang="es-AR" smtClean="0"/>
              <a:t>1/12/2023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010015-1E29-6AEA-C796-B2ED2875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40462B-89E7-CD2C-8014-6CF8ADF35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DF3-E6B0-4C22-9A5F-4E1E6E5C0F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6692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53068-2D22-C79E-ADEB-3E77196F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92216DD-A58B-D11E-627A-EE1AFB825E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17B734-CC3C-E021-692E-CC7E0768D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3E2753-A3E2-741E-3920-360491B07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9D133-A22A-4E80-98BB-9B3316E09FAE}" type="datetimeFigureOut">
              <a:rPr lang="es-AR" smtClean="0"/>
              <a:t>1/12/2023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8DBB43-4105-7F9C-D9E0-21C325E4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DCCC4D-FFBB-7FFF-58F7-783C0327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46DF3-E6B0-4C22-9A5F-4E1E6E5C0F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8081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8BDDD45-1315-E103-95DD-821D08F25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EC7C89-1213-C9F2-8D23-BF9B7E6FEB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29DBC6-DD30-375D-2CCF-53AC63F407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9D133-A22A-4E80-98BB-9B3316E09FAE}" type="datetimeFigureOut">
              <a:rPr lang="es-AR" smtClean="0"/>
              <a:t>1/12/2023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96983D-505B-E649-6DD4-BC92B7B95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C67558-FE38-B7EB-B679-6313E5F1C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46DF3-E6B0-4C22-9A5F-4E1E6E5C0FC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29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E43817A-7FCD-50C7-9910-A723003D48E6}"/>
              </a:ext>
            </a:extLst>
          </p:cNvPr>
          <p:cNvSpPr txBox="1"/>
          <p:nvPr/>
        </p:nvSpPr>
        <p:spPr>
          <a:xfrm>
            <a:off x="762000" y="4333875"/>
            <a:ext cx="58483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500" i="1" dirty="0">
                <a:solidFill>
                  <a:srgbClr val="07559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Speaker</a:t>
            </a:r>
            <a:r>
              <a:rPr lang="es-AR" i="1" dirty="0">
                <a:solidFill>
                  <a:srgbClr val="07559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: </a:t>
            </a:r>
            <a:r>
              <a:rPr lang="es-AR" sz="2100" b="1" dirty="0">
                <a:solidFill>
                  <a:srgbClr val="07559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Full </a:t>
            </a:r>
            <a:r>
              <a:rPr lang="es-AR" sz="2100" b="1" dirty="0" err="1">
                <a:solidFill>
                  <a:srgbClr val="075593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name</a:t>
            </a:r>
            <a:endParaRPr lang="es-AR" sz="2100" b="1" dirty="0">
              <a:solidFill>
                <a:srgbClr val="075593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7F60417-A5EB-3D04-948F-D6144679EE12}"/>
              </a:ext>
            </a:extLst>
          </p:cNvPr>
          <p:cNvSpPr txBox="1"/>
          <p:nvPr/>
        </p:nvSpPr>
        <p:spPr>
          <a:xfrm>
            <a:off x="762000" y="3629025"/>
            <a:ext cx="57721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5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Title</a:t>
            </a:r>
            <a:r>
              <a:rPr lang="es-AR" sz="25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….</a:t>
            </a:r>
          </a:p>
        </p:txBody>
      </p:sp>
    </p:spTree>
    <p:extLst>
      <p:ext uri="{BB962C8B-B14F-4D97-AF65-F5344CB8AC3E}">
        <p14:creationId xmlns:p14="http://schemas.microsoft.com/office/powerpoint/2010/main" val="46021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528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49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136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Clemente</dc:creator>
  <cp:lastModifiedBy>Marcela Clemente</cp:lastModifiedBy>
  <cp:revision>1</cp:revision>
  <dcterms:created xsi:type="dcterms:W3CDTF">2023-12-01T16:17:53Z</dcterms:created>
  <dcterms:modified xsi:type="dcterms:W3CDTF">2023-12-01T16:21:24Z</dcterms:modified>
</cp:coreProperties>
</file>